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8"/>
  </p:handout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7" autoAdjust="0"/>
    <p:restoredTop sz="94660"/>
  </p:normalViewPr>
  <p:slideViewPr>
    <p:cSldViewPr>
      <p:cViewPr varScale="1">
        <p:scale>
          <a:sx n="67" d="100"/>
          <a:sy n="67" d="100"/>
        </p:scale>
        <p:origin x="11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019" tIns="47009" rIns="94019" bIns="470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019" tIns="47009" rIns="94019" bIns="47009" rtlCol="0"/>
          <a:lstStyle>
            <a:lvl1pPr algn="r">
              <a:defRPr sz="1200"/>
            </a:lvl1pPr>
          </a:lstStyle>
          <a:p>
            <a:fld id="{694854DF-F4D8-4473-BFD8-78DF30F016C3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019" tIns="47009" rIns="94019" bIns="470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019" tIns="47009" rIns="94019" bIns="47009" rtlCol="0" anchor="b"/>
          <a:lstStyle>
            <a:lvl1pPr algn="r">
              <a:defRPr sz="1200"/>
            </a:lvl1pPr>
          </a:lstStyle>
          <a:p>
            <a:fld id="{3C5269F1-F2AF-4A60-BBE4-6D8E623AA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C5205-C1B6-4C35-9FCE-EF0834A3F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DB580-13A6-424B-B25C-7D2B992D6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F8C46-7039-4AA5-A915-B6010DA11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14721-6B2D-4422-8C50-9DE588D5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74221-4D50-4E2A-A920-3ABAC07E3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223-340E-446A-9A30-7336C63D5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4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A3B0D-D7A6-4324-95E6-BDF45652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982C2-3321-4290-B01D-86C4CBC99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4E2FA-3C19-40BC-B3A6-A1895E812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41E96-E16D-45A6-B47C-E9A6D739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4AFD5-C3FF-449C-9666-92098627F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3A45-3471-4AA6-94F6-644F7DF24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4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01CBE8-79B5-4775-BC96-06C5167F5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B5E37-5A39-4CEA-8705-DF9650623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4B27E-889D-4613-9A99-967A38E10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C6012-3F53-470E-B088-E25F8194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190D2-6080-48D4-9455-86C2BC43F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9C53-6434-4B01-95D3-1C785FC41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5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DD167-4C54-4E9B-BF60-D0FF7000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337F0-2360-452A-99B1-C1A38CB24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6D06E-C63A-494E-95D0-86A5B8366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3C578-5F60-4265-9227-0B3250CD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03F63-EFF9-457F-A68A-A2916C66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761C-C4AD-4634-A37F-C6B43BD16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7D76C-9573-4EF2-BBC2-AA5C2C55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57A1-C118-415C-A614-A92FA60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30716-70A4-46F4-B23B-EDF88BA9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F34E2-EE06-47E2-A446-7AA3F51F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DCA56-4E54-46EB-8E47-A59C9090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62F32-8AB5-4F74-852E-BF1DC22750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8C749-CE22-4AC8-8E86-1482AD5F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AAEA0-3B91-429A-ACF5-247D0CBCD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1C20A-5D49-4CEE-A506-80D6C679D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EE2E6-3543-46DC-BBAE-F609BFF8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24CAE-1C33-43B3-8A85-7896EE6AE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C1375-650D-4DD0-852C-F63EB28AB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0118-37C0-4A6F-BCAA-D22D8C773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20AD5-E86A-415D-BCFE-D8F18D7FB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F1EBB-DD7D-497C-A46D-6629C60F8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2A25C-A06C-41B0-A5AA-B964494F7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5EB29-91A3-4403-B566-A24BDDBF1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939C2A-52AC-4B25-8E88-63C8BDDDF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A081BB-1D18-4BB7-B799-C2975C57E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C92C6A-A16A-479A-A74B-096528383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5FC441-01D2-4AC1-B42E-89898874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A422-E248-4D1F-9D77-C4EDF4C78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7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5D621-4DB4-49AE-A223-6A0E80C0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2D067-E4DF-4DA0-8E8B-5D4D6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50270-E354-487C-8F93-39A342AD7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EE2DEC-B6FA-4F51-BCB1-11128E2D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15A94-DC05-4DE8-B6EF-0FCC345AA2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9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006FBB-D1FA-4B9D-AAEC-970FDBBD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6227E-CBAB-4D47-8E6D-6FB28D0AC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F9053-DA93-41E4-868A-2C15D390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51C7-25C6-4502-9CE1-60224A83DD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1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5478-1CC6-418F-BE1D-0B246F2F8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905E8-DA05-4F75-AF8F-A5F1E6C0F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22F98-12D7-4962-8062-2BABB7217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C32F1-B893-473F-B7AE-04DD4B0BB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D803A-2890-40CE-8E64-DDEBDC8D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C0570-C306-4247-91D2-333BC357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9E27-D018-4299-AE85-6DCB89045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6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4427A-E2A4-46B7-9D7F-861E1E858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1A7010-2DA6-4CE6-BD3B-A239AE3C4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85C36-BF8C-46D7-8CB5-7523198B9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A63E8-DC48-400C-A349-B9CA8A0F5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36035-45A0-43A0-B4D7-189ED874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F625A-6B95-4953-B043-343D4593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4DE-B642-43BE-B579-40D3E9349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0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63979-C7BF-47C8-83C4-C38F5CD87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A8AC6-AEDA-44A3-A2ED-1807A7118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0874B-3C8C-4164-92DA-1F550B1EA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54A13-88E5-4F7B-830C-7AAFC57F0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9A718-1969-43FC-9565-4086BEE34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9A6E7-F84B-4400-9A4F-4C12AD233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0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6000" b="1" dirty="0"/>
              <a:t>Salvation From Sin</a:t>
            </a:r>
            <a:br>
              <a:rPr lang="en-US" sz="6000" b="1" dirty="0"/>
            </a:br>
            <a:r>
              <a:rPr lang="en-US" sz="6000" b="1" dirty="0"/>
              <a:t>Acts 2:22-38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800" b="1" dirty="0"/>
              <a:t>SALVATION FROM SIN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WHAT IS SIN? 1 John 3:4; </a:t>
            </a:r>
            <a:r>
              <a:rPr lang="en-US" sz="3200" b="1" dirty="0" err="1"/>
              <a:t>Jms</a:t>
            </a:r>
            <a:r>
              <a:rPr lang="en-US" sz="3200" b="1" dirty="0"/>
              <a:t>. 4:17</a:t>
            </a:r>
          </a:p>
          <a:p>
            <a:r>
              <a:rPr lang="en-US" sz="3200" b="1" dirty="0"/>
              <a:t>ALL HAVE SINNED. Rom. 3:23; 1 </a:t>
            </a:r>
            <a:r>
              <a:rPr lang="en-US" sz="3200" b="1" dirty="0" err="1"/>
              <a:t>Jno</a:t>
            </a:r>
            <a:r>
              <a:rPr lang="en-US" sz="3200" b="1" dirty="0"/>
              <a:t>. 1:8</a:t>
            </a:r>
          </a:p>
          <a:p>
            <a:r>
              <a:rPr lang="en-US" sz="3200" b="1" dirty="0"/>
              <a:t>Sin Has Consequences. Isa. 59:1-2; </a:t>
            </a:r>
            <a:br>
              <a:rPr lang="en-US" sz="3200" b="1" dirty="0"/>
            </a:br>
            <a:r>
              <a:rPr lang="en-US" sz="3200" b="1" dirty="0"/>
              <a:t>Ezek. 18:20; Rom. 6:23; Eph. 2:1-2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000" b="1" dirty="0"/>
              <a:t>NOT ENOUGH…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>
            <a:noAutofit/>
          </a:bodyPr>
          <a:lstStyle/>
          <a:p>
            <a:r>
              <a:rPr lang="en-US" sz="3200" dirty="0"/>
              <a:t>Just do something…In a way. Prov. 16:25; </a:t>
            </a:r>
            <a:br>
              <a:rPr lang="en-US" sz="3200" dirty="0"/>
            </a:br>
            <a:r>
              <a:rPr lang="en-US" sz="3200" dirty="0"/>
              <a:t>Jer. 10:23; Mt. 7:13-14; Mt. 7:21,22ff</a:t>
            </a:r>
          </a:p>
          <a:p>
            <a:r>
              <a:rPr lang="en-US" sz="3200" dirty="0"/>
              <a:t>Religious. Gal. 1:13-14; Phil. 3:3ff; Acts 8:26-39</a:t>
            </a:r>
          </a:p>
          <a:p>
            <a:r>
              <a:rPr lang="en-US" sz="3200" dirty="0"/>
              <a:t>Honest. Acts 23:1; Acts 22:16</a:t>
            </a:r>
          </a:p>
          <a:p>
            <a:r>
              <a:rPr lang="en-US" sz="3200" dirty="0"/>
              <a:t>Morally Good. Acts 10:1-6 &amp; 48</a:t>
            </a:r>
          </a:p>
          <a:p>
            <a:r>
              <a:rPr lang="en-US" sz="3200" dirty="0"/>
              <a:t>Believer. </a:t>
            </a:r>
            <a:r>
              <a:rPr lang="en-US" sz="3200" dirty="0" err="1"/>
              <a:t>Jno</a:t>
            </a:r>
            <a:r>
              <a:rPr lang="en-US" sz="3200" dirty="0"/>
              <a:t>. 1:11-12; 12:42; </a:t>
            </a:r>
            <a:r>
              <a:rPr lang="en-US" sz="3200" dirty="0" err="1"/>
              <a:t>Jms</a:t>
            </a:r>
            <a:r>
              <a:rPr lang="en-US" sz="3200" dirty="0"/>
              <a:t>. 2:14-26</a:t>
            </a:r>
          </a:p>
          <a:p>
            <a:r>
              <a:rPr lang="en-US" sz="3200" dirty="0"/>
              <a:t>Almost Persuaded. Acts 26:27-29</a:t>
            </a:r>
          </a:p>
          <a:p>
            <a:r>
              <a:rPr lang="en-US" sz="3200" dirty="0"/>
              <a:t>Ignorant. Acts 17:30-31; Acts 3:17; 2:23-46; Rom. 10:3; </a:t>
            </a:r>
            <a:r>
              <a:rPr lang="en-US" sz="3200" dirty="0" err="1"/>
              <a:t>Jno</a:t>
            </a:r>
            <a:r>
              <a:rPr lang="en-US" sz="3200" dirty="0"/>
              <a:t>. 8:32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000" b="1" i="1" dirty="0"/>
              <a:t>“Hear Ye Him” Mt. 17:5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89267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Believe. Mk. 16:15-16; </a:t>
            </a:r>
            <a:r>
              <a:rPr lang="en-US" sz="3200" dirty="0" err="1"/>
              <a:t>Jno</a:t>
            </a:r>
            <a:r>
              <a:rPr lang="en-US" sz="3200" dirty="0"/>
              <a:t>. 8:24</a:t>
            </a:r>
          </a:p>
          <a:p>
            <a:r>
              <a:rPr lang="en-US" sz="3200" dirty="0"/>
              <a:t>Repent. Acts 2:38; </a:t>
            </a:r>
            <a:r>
              <a:rPr lang="en-US" sz="3200" dirty="0" err="1"/>
              <a:t>Lk</a:t>
            </a:r>
            <a:r>
              <a:rPr lang="en-US" sz="3200" dirty="0"/>
              <a:t>. 13:3</a:t>
            </a:r>
          </a:p>
          <a:p>
            <a:r>
              <a:rPr lang="en-US" sz="3200" dirty="0"/>
              <a:t>Confess. Mt. 10:32-33; Acts 8:37</a:t>
            </a:r>
          </a:p>
          <a:p>
            <a:r>
              <a:rPr lang="en-US" sz="3200" dirty="0"/>
              <a:t>Baptized. Mk. 16:16; Acts 2:38</a:t>
            </a:r>
          </a:p>
          <a:p>
            <a:pPr lvl="1"/>
            <a:r>
              <a:rPr lang="en-US" sz="2800" dirty="0"/>
              <a:t>WHO? Mt. 28:19; Acts 8:12; Acts 18:8; Acts 2:38; </a:t>
            </a:r>
            <a:br>
              <a:rPr lang="en-US" sz="2800" dirty="0"/>
            </a:br>
            <a:r>
              <a:rPr lang="en-US" sz="2800" dirty="0"/>
              <a:t>Acts 8:36</a:t>
            </a:r>
          </a:p>
          <a:p>
            <a:pPr lvl="1"/>
            <a:r>
              <a:rPr lang="en-US" sz="2800" dirty="0"/>
              <a:t>HOW? Rom. 6:3-4</a:t>
            </a:r>
          </a:p>
          <a:p>
            <a:pPr lvl="1"/>
            <a:r>
              <a:rPr lang="en-US" sz="2800" dirty="0"/>
              <a:t>WHY?  Acts 2:38; Acts 22:16; 1 Pet. 3:21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Thus added. Acts. 2:41-47</a:t>
            </a:r>
          </a:p>
          <a:p>
            <a:pPr lvl="1"/>
            <a:r>
              <a:rPr lang="en-US" sz="2800" dirty="0"/>
              <a:t>Redeemed. Acts 20:28; Col. 1:13-14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All Spiritual Blessings 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i="1" dirty="0">
                <a:solidFill>
                  <a:srgbClr val="FF0000"/>
                </a:solidFill>
              </a:rPr>
              <a:t>“In Christ”</a:t>
            </a:r>
            <a:r>
              <a:rPr lang="en-US" sz="4000" b="1" dirty="0">
                <a:solidFill>
                  <a:srgbClr val="FF0000"/>
                </a:solidFill>
              </a:rPr>
              <a:t> Eph. 1:3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3200" dirty="0"/>
              <a:t>Grace. Eph. 1:6</a:t>
            </a:r>
          </a:p>
          <a:p>
            <a:r>
              <a:rPr lang="en-US" sz="3200" dirty="0"/>
              <a:t>Redemption / Forgiveness. Eph. 1:7</a:t>
            </a:r>
          </a:p>
          <a:p>
            <a:r>
              <a:rPr lang="en-US" sz="3200" dirty="0"/>
              <a:t>Blessed are the dead. Rev. 14:13</a:t>
            </a:r>
          </a:p>
          <a:p>
            <a:r>
              <a:rPr lang="en-US" sz="3200" dirty="0"/>
              <a:t>Eternal life. 1 </a:t>
            </a:r>
            <a:r>
              <a:rPr lang="en-US" sz="3200" dirty="0" err="1"/>
              <a:t>Jno</a:t>
            </a:r>
            <a:r>
              <a:rPr lang="en-US" sz="3200" dirty="0"/>
              <a:t>. 5:11</a:t>
            </a:r>
          </a:p>
          <a:p>
            <a:r>
              <a:rPr lang="en-US" sz="3200" dirty="0"/>
              <a:t>Salvation. 2 Tim. 2:10</a:t>
            </a:r>
          </a:p>
          <a:p>
            <a:r>
              <a:rPr lang="en-US" sz="3200" dirty="0"/>
              <a:t>No Condemnation. Rom. 8:1</a:t>
            </a:r>
          </a:p>
          <a:p>
            <a:r>
              <a:rPr lang="en-US" sz="3200" dirty="0"/>
              <a:t>New Creature. 2 Cor. 5:17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5829300"/>
            <a:ext cx="4037123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dirty="0">
                <a:latin typeface="Arial" charset="0"/>
              </a:rPr>
              <a:t>Believe Unto.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Rom. 10:10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23973" y="5181600"/>
            <a:ext cx="4148027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dirty="0">
                <a:latin typeface="Arial" charset="0"/>
              </a:rPr>
              <a:t>Repent Unto.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Acts 11:18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990602" y="4572000"/>
            <a:ext cx="419099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dirty="0">
                <a:latin typeface="Arial" charset="0"/>
              </a:rPr>
              <a:t>Confess Unto.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Rom. 10:10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524001" y="3733800"/>
            <a:ext cx="4343399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dirty="0">
                <a:latin typeface="Arial" charset="0"/>
              </a:rPr>
              <a:t>Baptized INTO.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Gal. 3:27</a:t>
            </a:r>
          </a:p>
          <a:p>
            <a:pPr algn="ctr" eaLnBrk="1" hangingPunct="1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Rom. 6:3-4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286001" y="685801"/>
            <a:ext cx="6553191" cy="3048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40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Blessings In Christ</a:t>
            </a:r>
          </a:p>
          <a:p>
            <a:pPr algn="ctr" eaLnBrk="1" hangingPunct="1"/>
            <a:r>
              <a:rPr lang="en-US" sz="2800" dirty="0">
                <a:latin typeface="Arial" charset="0"/>
              </a:rPr>
              <a:t>Blessed are the dead.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Rev. 14:13</a:t>
            </a:r>
          </a:p>
          <a:p>
            <a:pPr algn="ctr" eaLnBrk="1" hangingPunct="1"/>
            <a:r>
              <a:rPr lang="en-US" sz="2800" dirty="0">
                <a:latin typeface="Arial" charset="0"/>
              </a:rPr>
              <a:t>Eternal life.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Jno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5:11</a:t>
            </a:r>
          </a:p>
          <a:p>
            <a:pPr algn="ctr" eaLnBrk="1" hangingPunct="1"/>
            <a:r>
              <a:rPr lang="en-US" sz="2800" dirty="0">
                <a:latin typeface="Arial" charset="0"/>
              </a:rPr>
              <a:t>Redemption/ Forgiveness.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Eph. 1:7</a:t>
            </a:r>
          </a:p>
          <a:p>
            <a:pPr algn="ctr" eaLnBrk="1" hangingPunct="1"/>
            <a:r>
              <a:rPr lang="en-US" sz="2800" dirty="0">
                <a:latin typeface="Arial" charset="0"/>
              </a:rPr>
              <a:t>Salvation.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Tim. 2:10</a:t>
            </a:r>
          </a:p>
          <a:p>
            <a:pPr algn="ctr" eaLnBrk="1" hangingPunct="1"/>
            <a:r>
              <a:rPr lang="en-US" sz="2800" dirty="0">
                <a:latin typeface="Arial" charset="0"/>
              </a:rPr>
              <a:t>No Condemnation.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Rom. 8:1</a:t>
            </a:r>
          </a:p>
          <a:p>
            <a:pPr algn="ctr" eaLnBrk="1" hangingPunct="1"/>
            <a:r>
              <a:rPr lang="en-US" sz="2800" dirty="0">
                <a:latin typeface="Arial" charset="0"/>
              </a:rPr>
              <a:t>New Creature.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Cor. 5:17</a:t>
            </a:r>
          </a:p>
          <a:p>
            <a:pPr algn="ctr" eaLnBrk="1" hangingPunct="1"/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Grace.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Rom. 5:1</a:t>
            </a:r>
          </a:p>
          <a:p>
            <a:pPr algn="ctr" eaLnBrk="1" hangingPunct="1"/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V="1">
            <a:off x="5867400" y="38100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7096119" y="3800474"/>
            <a:ext cx="6" cy="153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V="1">
            <a:off x="4037123" y="5420618"/>
            <a:ext cx="3058996" cy="11325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215796" y="6248400"/>
            <a:ext cx="40371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Heb. 5:8-9; Rom. 2:8-9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 rot="-1339790">
            <a:off x="4735610" y="5053131"/>
            <a:ext cx="181377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>
                <a:latin typeface="Arial" charset="0"/>
              </a:rPr>
              <a:t>Faith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Heb. 11:6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4" grpId="0" animBg="1"/>
      <p:bldP spid="7176" grpId="0" animBg="1"/>
      <p:bldP spid="717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371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Salvation From Sin Acts 2:22-38</vt:lpstr>
      <vt:lpstr>SALVATION FROM SIN</vt:lpstr>
      <vt:lpstr>NOT ENOUGH…</vt:lpstr>
      <vt:lpstr>“Hear Ye Him” Mt. 17:5</vt:lpstr>
      <vt:lpstr>All Spiritual Blessings  “In Christ” Eph. 1:3</vt:lpstr>
      <vt:lpstr>PowerPoint Presentation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Micky Galloway</dc:creator>
  <cp:lastModifiedBy>mgalloway2715@gmail.com</cp:lastModifiedBy>
  <cp:revision>18</cp:revision>
  <cp:lastPrinted>2020-01-05T14:58:09Z</cp:lastPrinted>
  <dcterms:created xsi:type="dcterms:W3CDTF">2008-01-08T22:50:12Z</dcterms:created>
  <dcterms:modified xsi:type="dcterms:W3CDTF">2020-09-30T15:22:48Z</dcterms:modified>
</cp:coreProperties>
</file>