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0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>
      <p:cViewPr varScale="1">
        <p:scale>
          <a:sx n="67" d="100"/>
          <a:sy n="67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AFD66E-3A0E-4850-B02E-F7535AD34B73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E5A8F0-CC16-4816-87AC-01A5C2521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77B602-0074-49D9-AC8E-E0AD863B9D3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8A5A5-5C55-483B-BEB5-AEA66F022D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4CF51-0AC4-4EE0-BBFF-2073678F7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EC87F-485D-4645-97A5-BFB33B9686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360CB-A995-493B-8E62-21E6CF85A8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759A3-8480-4E6B-A0C4-C32A55B81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2B0F-C473-42B3-B110-638185599E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AB9F9-67F6-49C2-8CA3-ADAE5AB1E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EB132-4171-4E8A-9AC9-DB059EBC5F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8" name="frame" descr="Box graphic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384A9-DC06-4EB6-81DF-C303D27E4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frame" descr="Box graphic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C178-956D-41C6-BE94-AE94B4602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882CF8-62CB-4937-B4C1-B13BE471B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/>
              <a:t>Did The Lord Build More Than One Church?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Is one church just as good as another?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Then… The blood of Christ is of no benefit to the salvation of the world.  </a:t>
            </a:r>
          </a:p>
          <a:p>
            <a:pPr lvl="1" eaLnBrk="1" hangingPunct="1">
              <a:defRPr/>
            </a:pPr>
            <a:endParaRPr lang="en-US" sz="3600" dirty="0"/>
          </a:p>
          <a:p>
            <a:pPr lvl="1" eaLnBrk="1" hangingPunct="1">
              <a:defRPr/>
            </a:pPr>
            <a:r>
              <a:rPr lang="en-US" sz="3600" dirty="0"/>
              <a:t>Yet… Christ purchased the church with His blood. Acts 20:28; cf. Eph. 5:23-25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Then… He built something that He prayed against.</a:t>
            </a:r>
          </a:p>
          <a:p>
            <a:pPr lvl="1" eaLnBrk="1" hangingPunct="1">
              <a:buNone/>
              <a:defRPr/>
            </a:pPr>
            <a:r>
              <a:rPr lang="en-US" sz="3600" dirty="0"/>
              <a:t> </a:t>
            </a:r>
          </a:p>
          <a:p>
            <a:pPr lvl="1" eaLnBrk="1" hangingPunct="1">
              <a:defRPr/>
            </a:pPr>
            <a:r>
              <a:rPr lang="en-US" sz="3600" dirty="0"/>
              <a:t>Yet… Jesus prayed for unity among believers. Jno. 17:20ff; cf. 1 Cor. 1:10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Then… No one could be a member of any one of them on the basis of conviction…. i.e. “I belong to this one because it is right.”</a:t>
            </a:r>
          </a:p>
          <a:p>
            <a:pPr eaLnBrk="1" hangingPunct="1">
              <a:defRPr/>
            </a:pPr>
            <a:endParaRPr lang="en-US" sz="4000" dirty="0"/>
          </a:p>
          <a:p>
            <a:pPr lvl="1" eaLnBrk="1" hangingPunct="1">
              <a:defRPr/>
            </a:pPr>
            <a:r>
              <a:rPr lang="en-US" sz="3600" dirty="0"/>
              <a:t>Yet… Conviction is commanded. 1 Pet. 3:15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Then…Christ would have the same spiritual relationship to all of them. (He would be a spiritual polygamist.)</a:t>
            </a:r>
          </a:p>
          <a:p>
            <a:pPr eaLnBrk="1" hangingPunct="1">
              <a:defRPr/>
            </a:pPr>
            <a:endParaRPr lang="en-US" sz="4000" dirty="0"/>
          </a:p>
          <a:p>
            <a:pPr lvl="1" eaLnBrk="1" hangingPunct="1">
              <a:defRPr/>
            </a:pPr>
            <a:r>
              <a:rPr lang="en-US" sz="3600" dirty="0"/>
              <a:t>Yet… The church is the bride of Christ. Eph. 5:23ff; Rom. 7:1ff; 2 Cor. 11:2; </a:t>
            </a:r>
            <a:br>
              <a:rPr lang="en-US" sz="3600" dirty="0"/>
            </a:br>
            <a:r>
              <a:rPr lang="en-US" sz="3600" dirty="0"/>
              <a:t>Cf. Isa. 54:5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dirty="0"/>
              <a:t>Then… It doesn’t make any difference what we preach, believe or practice.</a:t>
            </a:r>
          </a:p>
          <a:p>
            <a:pPr eaLnBrk="1" hangingPunct="1">
              <a:defRPr/>
            </a:pPr>
            <a:endParaRPr lang="en-US" sz="4000" dirty="0"/>
          </a:p>
          <a:p>
            <a:pPr lvl="1" eaLnBrk="1" hangingPunct="1">
              <a:defRPr/>
            </a:pPr>
            <a:r>
              <a:rPr lang="en-US" sz="3600" dirty="0"/>
              <a:t>Yet… Teaching the tradition of men made worship vain. Mt. 15:7-9</a:t>
            </a:r>
          </a:p>
          <a:p>
            <a:pPr lvl="1" eaLnBrk="1" hangingPunct="1">
              <a:defRPr/>
            </a:pPr>
            <a:r>
              <a:rPr lang="en-US" sz="3600" dirty="0"/>
              <a:t>Yet… Paul pronounced the curse of God upon anyone who would preach anything different.  Gal. 1:6-9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Then… The Lord made a mistake in addition… He added when He should have divided.</a:t>
            </a:r>
          </a:p>
          <a:p>
            <a:pPr lvl="1" eaLnBrk="1" hangingPunct="1">
              <a:defRPr/>
            </a:pPr>
            <a:r>
              <a:rPr lang="en-US" sz="3200" dirty="0"/>
              <a:t>Yet… The Lord ADDED the saved to the CHURCH. </a:t>
            </a:r>
          </a:p>
          <a:p>
            <a:pPr lvl="1" eaLnBrk="1" hangingPunct="1">
              <a:defRPr/>
            </a:pPr>
            <a:r>
              <a:rPr lang="en-US" sz="3200" dirty="0"/>
              <a:t>Acts 2:47 “And the Lord added to the church daily such as should be saved.”</a:t>
            </a:r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876800" y="45720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8674" name="Picture 2" descr="C:\Documents\Churches of men\IMG_33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-228600"/>
            <a:ext cx="8001000" cy="7086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More than one church?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8001892" cy="4267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/>
              <a:t>Not a personal defense. 1 Pet. 3:15</a:t>
            </a:r>
          </a:p>
          <a:p>
            <a:pPr lvl="1">
              <a:defRPr/>
            </a:pPr>
            <a:r>
              <a:rPr lang="en-US" sz="3200" dirty="0"/>
              <a:t>Not purpose to defend where I worship.</a:t>
            </a:r>
          </a:p>
          <a:p>
            <a:pPr>
              <a:defRPr/>
            </a:pPr>
            <a:r>
              <a:rPr lang="en-US" sz="3600" dirty="0"/>
              <a:t>Not purpose to identify.  Qualities and Characteristics.</a:t>
            </a:r>
          </a:p>
          <a:p>
            <a:pPr>
              <a:defRPr/>
            </a:pPr>
            <a:r>
              <a:rPr lang="en-US" sz="3600" dirty="0"/>
              <a:t> Provoke study.</a:t>
            </a:r>
          </a:p>
          <a:p>
            <a:pPr lvl="1">
              <a:defRPr/>
            </a:pPr>
            <a:r>
              <a:rPr lang="en-US" sz="3200" dirty="0"/>
              <a:t>Some arguments are inconsistent.</a:t>
            </a:r>
          </a:p>
          <a:p>
            <a:pPr lvl="1">
              <a:defRPr/>
            </a:pPr>
            <a:r>
              <a:rPr lang="en-US" sz="3200" dirty="0"/>
              <a:t>Some illogical.</a:t>
            </a:r>
          </a:p>
          <a:p>
            <a:pPr lvl="1">
              <a:defRPr/>
            </a:pPr>
            <a:r>
              <a:rPr lang="en-US" sz="3200" dirty="0"/>
              <a:t> Contradict the bible.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Then…The text of Matthew 16:13-20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4000" dirty="0"/>
              <a:t>grammatically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incorrect. </a:t>
            </a:r>
          </a:p>
          <a:p>
            <a:pPr eaLnBrk="1" hangingPunct="1">
              <a:defRPr/>
            </a:pPr>
            <a:r>
              <a:rPr lang="en-US" sz="4000" i="1" dirty="0"/>
              <a:t>“And I also say unto thee, that thou art Peter, and upon this rock I will build my church; and the gates of Hades shall not prevail against it.” (Mt. 16:18)</a:t>
            </a:r>
          </a:p>
          <a:p>
            <a:pPr eaLnBrk="1" hangingPunct="1">
              <a:defRPr/>
            </a:pPr>
            <a:endParaRPr lang="en-US" i="1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85800" y="4648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657600" y="51054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Then…He approves of all of them.</a:t>
            </a:r>
          </a:p>
          <a:p>
            <a:pPr eaLnBrk="1" hangingPunct="1">
              <a:buNone/>
              <a:defRPr/>
            </a:pPr>
            <a:endParaRPr lang="en-US" sz="4400" dirty="0"/>
          </a:p>
          <a:p>
            <a:pPr lvl="1" eaLnBrk="1" hangingPunct="1">
              <a:defRPr/>
            </a:pPr>
            <a:r>
              <a:rPr lang="en-US" sz="4000" dirty="0"/>
              <a:t>Yet, there are some things the Father did not plant. Mt. 15:7-13; Heb. 8:2</a:t>
            </a:r>
          </a:p>
          <a:p>
            <a:pPr eaLnBrk="1" hangingPunct="1">
              <a:defRPr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Then…God is self-contradictory.</a:t>
            </a:r>
          </a:p>
          <a:p>
            <a:pPr eaLnBrk="1" hangingPunct="1">
              <a:buNone/>
              <a:defRPr/>
            </a:pPr>
            <a:endParaRPr lang="en-US" sz="4400" dirty="0"/>
          </a:p>
          <a:p>
            <a:pPr lvl="1" eaLnBrk="1" hangingPunct="1">
              <a:defRPr/>
            </a:pPr>
            <a:r>
              <a:rPr lang="en-US" sz="4000" dirty="0"/>
              <a:t>Yet, God is not the author of confusion. 1 Cor. 14:33</a:t>
            </a:r>
          </a:p>
          <a:p>
            <a:pPr eaLnBrk="1" hangingPunct="1">
              <a:defRPr/>
            </a:pPr>
            <a:endParaRPr lang="en-US" sz="4400" dirty="0"/>
          </a:p>
          <a:p>
            <a:pPr eaLnBrk="1" hangingPunct="1">
              <a:defRPr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Then… God would contradict His law of production and reproduction. </a:t>
            </a:r>
          </a:p>
          <a:p>
            <a:pPr lvl="1" eaLnBrk="1" hangingPunct="1">
              <a:defRPr/>
            </a:pPr>
            <a:r>
              <a:rPr lang="en-US" sz="3600" dirty="0"/>
              <a:t>Yet, seed produces </a:t>
            </a:r>
            <a:r>
              <a:rPr lang="en-US" sz="3600" i="1" dirty="0"/>
              <a:t>“after its kind.”       </a:t>
            </a:r>
            <a:br>
              <a:rPr lang="en-US" sz="3600" dirty="0"/>
            </a:br>
            <a:r>
              <a:rPr lang="en-US" sz="3600" dirty="0"/>
              <a:t>Gen. 1:24-25</a:t>
            </a:r>
          </a:p>
          <a:p>
            <a:pPr lvl="1" eaLnBrk="1" hangingPunct="1">
              <a:defRPr/>
            </a:pPr>
            <a:r>
              <a:rPr lang="en-US" sz="3600" dirty="0"/>
              <a:t>Lk. 8:11 The word is the seed of the kingdom.</a:t>
            </a:r>
          </a:p>
          <a:p>
            <a:pPr lvl="1" eaLnBrk="1" hangingPunct="1">
              <a:defRPr/>
            </a:pPr>
            <a:r>
              <a:rPr lang="en-US" sz="3600" dirty="0"/>
              <a:t>Gal. 6:7 We reap what we </a:t>
            </a:r>
            <a:r>
              <a:rPr lang="en-US" sz="3600" dirty="0" err="1"/>
              <a:t>sow.</a:t>
            </a:r>
            <a:endParaRPr lang="en-US" sz="3600" dirty="0"/>
          </a:p>
          <a:p>
            <a:pPr eaLnBrk="1" hangingPunct="1">
              <a:defRPr/>
            </a:pPr>
            <a:endParaRPr lang="en-US" sz="40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Then… He is the head of all denominations.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33400" y="3505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Christ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676400" y="3505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Pope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762000" y="4267200"/>
            <a:ext cx="15240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One</a:t>
            </a:r>
          </a:p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Church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5181600" y="342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Christ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9600" y="2590800"/>
            <a:ext cx="198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Catholic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419600" y="2514600"/>
            <a:ext cx="238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Protestant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 rot="1291624">
            <a:off x="4800600" y="4267200"/>
            <a:ext cx="9144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5562600" y="4267200"/>
            <a:ext cx="914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 rot="-1728647">
            <a:off x="6096000" y="3810000"/>
            <a:ext cx="914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 rot="1539492">
            <a:off x="4343400" y="3886200"/>
            <a:ext cx="914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6" grpId="0" animBg="1"/>
      <p:bldP spid="14349" grpId="0"/>
      <p:bldP spid="14350" grpId="0" animBg="1"/>
      <p:bldP spid="14351" grpId="0" animBg="1"/>
      <p:bldP spid="14352" grpId="0" animBg="1"/>
      <p:bldP spid="143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If the Lord built more than one church,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70037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Then… He is the head of all denominations.</a:t>
            </a:r>
          </a:p>
          <a:p>
            <a:pPr eaLnBrk="1" hangingPunct="1">
              <a:defRPr/>
            </a:pPr>
            <a:r>
              <a:rPr lang="en-US" dirty="0"/>
              <a:t>Yet…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838200" y="2438400"/>
            <a:ext cx="14478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Christ</a:t>
            </a:r>
          </a:p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(Head)</a:t>
            </a:r>
          </a:p>
          <a:p>
            <a:pPr algn="ctr" eaLnBrk="0" hangingPunct="0">
              <a:defRPr/>
            </a:pP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81000" y="3733800"/>
            <a:ext cx="23622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One</a:t>
            </a:r>
          </a:p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Church</a:t>
            </a:r>
          </a:p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(One Body)</a:t>
            </a:r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3048000" y="2438400"/>
            <a:ext cx="6096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Eph 1:22-23 “and gave him to be head over all things to the church, which is his body”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Eph 5:23 “For the husband is the head of the wife, and Christ also is the head of the church, (being) himself the </a:t>
            </a:r>
            <a:r>
              <a:rPr lang="en-US" sz="2800" dirty="0" err="1"/>
              <a:t>saviour</a:t>
            </a:r>
            <a:r>
              <a:rPr lang="en-US" sz="2800" dirty="0"/>
              <a:t> of the body.”</a:t>
            </a:r>
          </a:p>
          <a:p>
            <a:pPr eaLnBrk="0" hangingPunct="0"/>
            <a:endParaRPr lang="en-US" sz="2800" dirty="0"/>
          </a:p>
          <a:p>
            <a:pPr eaLnBrk="0" hangingPunct="0"/>
            <a:endParaRPr lang="en-US" sz="2800" dirty="0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5562600" y="32766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3200400" y="5029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7315200" y="4572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5257800" y="45720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8420100" y="5029200"/>
            <a:ext cx="495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6934200" y="5029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200400" y="54864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477000" y="54102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3124200" y="5867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8382000" y="5410200"/>
            <a:ext cx="495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3200400" y="3733800"/>
            <a:ext cx="495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648B-0937-47E4-8482-97664DF5CF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Theme39</Template>
  <TotalTime>11898</TotalTime>
  <Words>681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Consolas</vt:lpstr>
      <vt:lpstr>Corbel</vt:lpstr>
      <vt:lpstr>Garamond</vt:lpstr>
      <vt:lpstr>Wingdings</vt:lpstr>
      <vt:lpstr>Theme39</vt:lpstr>
      <vt:lpstr>Did The Lord Build More Than One Church?</vt:lpstr>
      <vt:lpstr>PowerPoint Presentation</vt:lpstr>
      <vt:lpstr>More than one church?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  <vt:lpstr>If the Lord built more than one church,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The Lord Build More Than One Church???</dc:title>
  <dc:creator>Micky D. Galloway</dc:creator>
  <cp:lastModifiedBy>mgalloway2715@gmail.com</cp:lastModifiedBy>
  <cp:revision>22</cp:revision>
  <dcterms:created xsi:type="dcterms:W3CDTF">2005-04-22T14:01:35Z</dcterms:created>
  <dcterms:modified xsi:type="dcterms:W3CDTF">2020-09-30T15:25:35Z</dcterms:modified>
</cp:coreProperties>
</file>